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495CB-8053-4024-930A-7466C2FAF26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F853EC2-68D5-4112-B448-A3208B4E736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9994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495CB-8053-4024-930A-7466C2FAF26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53EC2-68D5-4112-B448-A3208B4E736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031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495CB-8053-4024-930A-7466C2FAF26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53EC2-68D5-4112-B448-A3208B4E736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8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495CB-8053-4024-930A-7466C2FAF26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53EC2-68D5-4112-B448-A3208B4E7361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883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495CB-8053-4024-930A-7466C2FAF26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53EC2-68D5-4112-B448-A3208B4E7361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9648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495CB-8053-4024-930A-7466C2FAF26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53EC2-68D5-4112-B448-A3208B4E7361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440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495CB-8053-4024-930A-7466C2FAF26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53EC2-68D5-4112-B448-A3208B4E7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344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495CB-8053-4024-930A-7466C2FAF26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53EC2-68D5-4112-B448-A3208B4E7361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0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BC495CB-8053-4024-930A-7466C2FAF26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53EC2-68D5-4112-B448-A3208B4E7361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305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495CB-8053-4024-930A-7466C2FAF26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53EC2-68D5-4112-B448-A3208B4E7361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07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495CB-8053-4024-930A-7466C2FAF26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53EC2-68D5-4112-B448-A3208B4E736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32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495CB-8053-4024-930A-7466C2FAF26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F853EC2-68D5-4112-B448-A3208B4E73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24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whitney@collegeparkmd.gov" TargetMode="External"/><Relationship Id="rId2" Type="http://schemas.openxmlformats.org/officeDocument/2006/relationships/hyperlink" Target="mailto:lbesters@collegeparkmd.gov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hyperlink" Target="https://us02web.zoom.us/j/8900999133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150FF-5124-43BA-99F2-0F003363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024" y="1606946"/>
            <a:ext cx="6072333" cy="417516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b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All District 2 residents are invited to join </a:t>
            </a:r>
            <a:br>
              <a:rPr lang="en-US" sz="2000" b="1" kern="12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2000" kern="1200" dirty="0">
                <a:solidFill>
                  <a:schemeClr val="tx1"/>
                </a:solidFill>
                <a:latin typeface="Century Gothic" panose="020B0502020202020204" pitchFamily="34" charset="0"/>
                <a:hlinkClick r:id="rId2"/>
              </a:rPr>
              <a:t>Councilmember Llatetra Esters</a:t>
            </a:r>
            <a:br>
              <a:rPr lang="en-US" sz="2000" kern="12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2000" dirty="0">
                <a:latin typeface="Century Gothic" panose="020B0502020202020204" pitchFamily="34" charset="0"/>
              </a:rPr>
              <a:t>&amp;</a:t>
            </a:r>
            <a:br>
              <a:rPr lang="en-US" sz="2000" dirty="0">
                <a:latin typeface="Century Gothic" panose="020B0502020202020204" pitchFamily="34" charset="0"/>
              </a:rPr>
            </a:br>
            <a:r>
              <a:rPr lang="en-US" sz="2000" dirty="0">
                <a:latin typeface="Century Gothic" panose="020B0502020202020204" pitchFamily="34" charset="0"/>
                <a:hlinkClick r:id="rId3"/>
              </a:rPr>
              <a:t>Councilmember Susan Whitney</a:t>
            </a:r>
            <a:br>
              <a:rPr lang="en-US" sz="2000" dirty="0">
                <a:latin typeface="Century Gothic" panose="020B0502020202020204" pitchFamily="34" charset="0"/>
              </a:rPr>
            </a:br>
            <a:br>
              <a:rPr lang="en-US" sz="20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b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share your</a:t>
            </a:r>
            <a:r>
              <a:rPr lang="en-US" sz="2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input about Community issues and ask questions </a:t>
            </a:r>
            <a:br>
              <a:rPr lang="en-US" sz="2400" dirty="0">
                <a:latin typeface="Century Gothic" panose="020B0502020202020204" pitchFamily="34" charset="0"/>
              </a:rPr>
            </a:b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400" kern="1200" dirty="0">
                <a:solidFill>
                  <a:schemeClr val="tx1"/>
                </a:solidFill>
                <a:latin typeface="Century Gothic" panose="020B0502020202020204" pitchFamily="34" charset="0"/>
                <a:hlinkClick r:id="rId4"/>
              </a:rPr>
              <a:t>Zoom Link</a:t>
            </a:r>
            <a:br>
              <a:rPr lang="en-US" sz="2400" kern="1200" dirty="0">
                <a:solidFill>
                  <a:schemeClr val="tx1"/>
                </a:solidFill>
                <a:latin typeface="Berlin Sans FB" panose="020E0602020502020306" pitchFamily="34" charset="0"/>
                <a:hlinkClick r:id="rId4"/>
              </a:rPr>
            </a:br>
            <a:br>
              <a:rPr lang="en-US" sz="2400" kern="1200" dirty="0">
                <a:solidFill>
                  <a:schemeClr val="tx1"/>
                </a:solidFill>
                <a:latin typeface="Berlin Sans FB" panose="020E0602020502020306" pitchFamily="34" charset="0"/>
              </a:rPr>
            </a:br>
            <a:br>
              <a:rPr lang="en-US" sz="2400" kern="1200" dirty="0">
                <a:solidFill>
                  <a:schemeClr val="tx1"/>
                </a:solidFill>
                <a:latin typeface="Berlin Sans FB" panose="020E0602020502020306" pitchFamily="34" charset="0"/>
              </a:rPr>
            </a:br>
            <a:r>
              <a:rPr lang="en-US" sz="2400" kern="1200" dirty="0">
                <a:solidFill>
                  <a:schemeClr val="tx1"/>
                </a:solidFill>
                <a:latin typeface="Berlin Sans FB" panose="020E0602020502020306" pitchFamily="34" charset="0"/>
              </a:rPr>
              <a:t>  </a:t>
            </a:r>
            <a:br>
              <a:rPr lang="en-US" sz="2400" kern="1200" dirty="0">
                <a:solidFill>
                  <a:schemeClr val="tx1"/>
                </a:solidFill>
                <a:latin typeface="Berlin Sans FB" panose="020E0602020502020306" pitchFamily="34" charset="0"/>
              </a:rPr>
            </a:br>
            <a:br>
              <a:rPr lang="en-US" sz="2400" kern="1200" dirty="0">
                <a:solidFill>
                  <a:schemeClr val="tx1"/>
                </a:solidFill>
                <a:latin typeface="Berlin Sans FB" panose="020E0602020502020306" pitchFamily="34" charset="0"/>
              </a:rPr>
            </a:br>
            <a:br>
              <a:rPr lang="en-US" sz="2400" kern="1200" dirty="0">
                <a:solidFill>
                  <a:schemeClr val="tx1"/>
                </a:solidFill>
                <a:latin typeface="Berlin Sans FB" panose="020E0602020502020306" pitchFamily="34" charset="0"/>
              </a:rPr>
            </a:br>
            <a:br>
              <a:rPr lang="en-US" sz="2400" kern="1200" dirty="0">
                <a:solidFill>
                  <a:schemeClr val="tx1"/>
                </a:solidFill>
                <a:latin typeface="Berlin Sans FB" panose="020E0602020502020306" pitchFamily="34" charset="0"/>
              </a:rPr>
            </a:br>
            <a:endParaRPr lang="en-US" sz="2400" kern="12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0BC11D-F5D5-4512-90ED-34B1F82D8216}"/>
              </a:ext>
            </a:extLst>
          </p:cNvPr>
          <p:cNvSpPr txBox="1"/>
          <p:nvPr/>
        </p:nvSpPr>
        <p:spPr>
          <a:xfrm>
            <a:off x="888191" y="765598"/>
            <a:ext cx="10412218" cy="1969770"/>
          </a:xfrm>
          <a:custGeom>
            <a:avLst/>
            <a:gdLst>
              <a:gd name="connsiteX0" fmla="*/ 0 w 10412218"/>
              <a:gd name="connsiteY0" fmla="*/ 0 h 1969770"/>
              <a:gd name="connsiteX1" fmla="*/ 578457 w 10412218"/>
              <a:gd name="connsiteY1" fmla="*/ 0 h 1969770"/>
              <a:gd name="connsiteX2" fmla="*/ 1365157 w 10412218"/>
              <a:gd name="connsiteY2" fmla="*/ 0 h 1969770"/>
              <a:gd name="connsiteX3" fmla="*/ 1631247 w 10412218"/>
              <a:gd name="connsiteY3" fmla="*/ 0 h 1969770"/>
              <a:gd name="connsiteX4" fmla="*/ 2209704 w 10412218"/>
              <a:gd name="connsiteY4" fmla="*/ 0 h 1969770"/>
              <a:gd name="connsiteX5" fmla="*/ 2579916 w 10412218"/>
              <a:gd name="connsiteY5" fmla="*/ 0 h 1969770"/>
              <a:gd name="connsiteX6" fmla="*/ 3262495 w 10412218"/>
              <a:gd name="connsiteY6" fmla="*/ 0 h 1969770"/>
              <a:gd name="connsiteX7" fmla="*/ 3736829 w 10412218"/>
              <a:gd name="connsiteY7" fmla="*/ 0 h 1969770"/>
              <a:gd name="connsiteX8" fmla="*/ 4523530 w 10412218"/>
              <a:gd name="connsiteY8" fmla="*/ 0 h 1969770"/>
              <a:gd name="connsiteX9" fmla="*/ 5206109 w 10412218"/>
              <a:gd name="connsiteY9" fmla="*/ 0 h 1969770"/>
              <a:gd name="connsiteX10" fmla="*/ 5784566 w 10412218"/>
              <a:gd name="connsiteY10" fmla="*/ 0 h 1969770"/>
              <a:gd name="connsiteX11" fmla="*/ 6363022 w 10412218"/>
              <a:gd name="connsiteY11" fmla="*/ 0 h 1969770"/>
              <a:gd name="connsiteX12" fmla="*/ 6837356 w 10412218"/>
              <a:gd name="connsiteY12" fmla="*/ 0 h 1969770"/>
              <a:gd name="connsiteX13" fmla="*/ 7207569 w 10412218"/>
              <a:gd name="connsiteY13" fmla="*/ 0 h 1969770"/>
              <a:gd name="connsiteX14" fmla="*/ 7786025 w 10412218"/>
              <a:gd name="connsiteY14" fmla="*/ 0 h 1969770"/>
              <a:gd name="connsiteX15" fmla="*/ 8468604 w 10412218"/>
              <a:gd name="connsiteY15" fmla="*/ 0 h 1969770"/>
              <a:gd name="connsiteX16" fmla="*/ 8734694 w 10412218"/>
              <a:gd name="connsiteY16" fmla="*/ 0 h 1969770"/>
              <a:gd name="connsiteX17" fmla="*/ 9000784 w 10412218"/>
              <a:gd name="connsiteY17" fmla="*/ 0 h 1969770"/>
              <a:gd name="connsiteX18" fmla="*/ 9579241 w 10412218"/>
              <a:gd name="connsiteY18" fmla="*/ 0 h 1969770"/>
              <a:gd name="connsiteX19" fmla="*/ 10412218 w 10412218"/>
              <a:gd name="connsiteY19" fmla="*/ 0 h 1969770"/>
              <a:gd name="connsiteX20" fmla="*/ 10412218 w 10412218"/>
              <a:gd name="connsiteY20" fmla="*/ 531838 h 1969770"/>
              <a:gd name="connsiteX21" fmla="*/ 10412218 w 10412218"/>
              <a:gd name="connsiteY21" fmla="*/ 1024280 h 1969770"/>
              <a:gd name="connsiteX22" fmla="*/ 10412218 w 10412218"/>
              <a:gd name="connsiteY22" fmla="*/ 1536421 h 1969770"/>
              <a:gd name="connsiteX23" fmla="*/ 10412218 w 10412218"/>
              <a:gd name="connsiteY23" fmla="*/ 1969770 h 1969770"/>
              <a:gd name="connsiteX24" fmla="*/ 10042006 w 10412218"/>
              <a:gd name="connsiteY24" fmla="*/ 1969770 h 1969770"/>
              <a:gd name="connsiteX25" fmla="*/ 9567671 w 10412218"/>
              <a:gd name="connsiteY25" fmla="*/ 1969770 h 1969770"/>
              <a:gd name="connsiteX26" fmla="*/ 8780971 w 10412218"/>
              <a:gd name="connsiteY26" fmla="*/ 1969770 h 1969770"/>
              <a:gd name="connsiteX27" fmla="*/ 7994270 w 10412218"/>
              <a:gd name="connsiteY27" fmla="*/ 1969770 h 1969770"/>
              <a:gd name="connsiteX28" fmla="*/ 7519935 w 10412218"/>
              <a:gd name="connsiteY28" fmla="*/ 1969770 h 1969770"/>
              <a:gd name="connsiteX29" fmla="*/ 7045601 w 10412218"/>
              <a:gd name="connsiteY29" fmla="*/ 1969770 h 1969770"/>
              <a:gd name="connsiteX30" fmla="*/ 6363022 w 10412218"/>
              <a:gd name="connsiteY30" fmla="*/ 1969770 h 1969770"/>
              <a:gd name="connsiteX31" fmla="*/ 5888688 w 10412218"/>
              <a:gd name="connsiteY31" fmla="*/ 1969770 h 1969770"/>
              <a:gd name="connsiteX32" fmla="*/ 5101987 w 10412218"/>
              <a:gd name="connsiteY32" fmla="*/ 1969770 h 1969770"/>
              <a:gd name="connsiteX33" fmla="*/ 4419408 w 10412218"/>
              <a:gd name="connsiteY33" fmla="*/ 1969770 h 1969770"/>
              <a:gd name="connsiteX34" fmla="*/ 3632707 w 10412218"/>
              <a:gd name="connsiteY34" fmla="*/ 1969770 h 1969770"/>
              <a:gd name="connsiteX35" fmla="*/ 3262495 w 10412218"/>
              <a:gd name="connsiteY35" fmla="*/ 1969770 h 1969770"/>
              <a:gd name="connsiteX36" fmla="*/ 2475794 w 10412218"/>
              <a:gd name="connsiteY36" fmla="*/ 1969770 h 1969770"/>
              <a:gd name="connsiteX37" fmla="*/ 2209704 w 10412218"/>
              <a:gd name="connsiteY37" fmla="*/ 1969770 h 1969770"/>
              <a:gd name="connsiteX38" fmla="*/ 1423003 w 10412218"/>
              <a:gd name="connsiteY38" fmla="*/ 1969770 h 1969770"/>
              <a:gd name="connsiteX39" fmla="*/ 1156913 w 10412218"/>
              <a:gd name="connsiteY39" fmla="*/ 1969770 h 1969770"/>
              <a:gd name="connsiteX40" fmla="*/ 682579 w 10412218"/>
              <a:gd name="connsiteY40" fmla="*/ 1969770 h 1969770"/>
              <a:gd name="connsiteX41" fmla="*/ 0 w 10412218"/>
              <a:gd name="connsiteY41" fmla="*/ 1969770 h 1969770"/>
              <a:gd name="connsiteX42" fmla="*/ 0 w 10412218"/>
              <a:gd name="connsiteY42" fmla="*/ 1457630 h 1969770"/>
              <a:gd name="connsiteX43" fmla="*/ 0 w 10412218"/>
              <a:gd name="connsiteY43" fmla="*/ 925792 h 1969770"/>
              <a:gd name="connsiteX44" fmla="*/ 0 w 10412218"/>
              <a:gd name="connsiteY44" fmla="*/ 0 h 196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412218" h="1969770" fill="none" extrusionOk="0">
                <a:moveTo>
                  <a:pt x="0" y="0"/>
                </a:moveTo>
                <a:cubicBezTo>
                  <a:pt x="169018" y="-4506"/>
                  <a:pt x="322904" y="51876"/>
                  <a:pt x="578457" y="0"/>
                </a:cubicBezTo>
                <a:cubicBezTo>
                  <a:pt x="834010" y="-51876"/>
                  <a:pt x="1076876" y="10065"/>
                  <a:pt x="1365157" y="0"/>
                </a:cubicBezTo>
                <a:cubicBezTo>
                  <a:pt x="1653438" y="-10065"/>
                  <a:pt x="1543682" y="9413"/>
                  <a:pt x="1631247" y="0"/>
                </a:cubicBezTo>
                <a:cubicBezTo>
                  <a:pt x="1718812" y="-9413"/>
                  <a:pt x="1930461" y="7709"/>
                  <a:pt x="2209704" y="0"/>
                </a:cubicBezTo>
                <a:cubicBezTo>
                  <a:pt x="2488947" y="-7709"/>
                  <a:pt x="2473262" y="6973"/>
                  <a:pt x="2579916" y="0"/>
                </a:cubicBezTo>
                <a:cubicBezTo>
                  <a:pt x="2686570" y="-6973"/>
                  <a:pt x="2931156" y="4493"/>
                  <a:pt x="3262495" y="0"/>
                </a:cubicBezTo>
                <a:cubicBezTo>
                  <a:pt x="3593834" y="-4493"/>
                  <a:pt x="3533476" y="13439"/>
                  <a:pt x="3736829" y="0"/>
                </a:cubicBezTo>
                <a:cubicBezTo>
                  <a:pt x="3940182" y="-13439"/>
                  <a:pt x="4193415" y="67121"/>
                  <a:pt x="4523530" y="0"/>
                </a:cubicBezTo>
                <a:cubicBezTo>
                  <a:pt x="4853645" y="-67121"/>
                  <a:pt x="4931403" y="52657"/>
                  <a:pt x="5206109" y="0"/>
                </a:cubicBezTo>
                <a:cubicBezTo>
                  <a:pt x="5480815" y="-52657"/>
                  <a:pt x="5515326" y="54782"/>
                  <a:pt x="5784566" y="0"/>
                </a:cubicBezTo>
                <a:cubicBezTo>
                  <a:pt x="6053806" y="-54782"/>
                  <a:pt x="6244121" y="7502"/>
                  <a:pt x="6363022" y="0"/>
                </a:cubicBezTo>
                <a:cubicBezTo>
                  <a:pt x="6481923" y="-7502"/>
                  <a:pt x="6735514" y="43721"/>
                  <a:pt x="6837356" y="0"/>
                </a:cubicBezTo>
                <a:cubicBezTo>
                  <a:pt x="6939198" y="-43721"/>
                  <a:pt x="7111996" y="36712"/>
                  <a:pt x="7207569" y="0"/>
                </a:cubicBezTo>
                <a:cubicBezTo>
                  <a:pt x="7303142" y="-36712"/>
                  <a:pt x="7595861" y="68461"/>
                  <a:pt x="7786025" y="0"/>
                </a:cubicBezTo>
                <a:cubicBezTo>
                  <a:pt x="7976189" y="-68461"/>
                  <a:pt x="8135003" y="52672"/>
                  <a:pt x="8468604" y="0"/>
                </a:cubicBezTo>
                <a:cubicBezTo>
                  <a:pt x="8802205" y="-52672"/>
                  <a:pt x="8610072" y="24376"/>
                  <a:pt x="8734694" y="0"/>
                </a:cubicBezTo>
                <a:cubicBezTo>
                  <a:pt x="8859316" y="-24376"/>
                  <a:pt x="8871504" y="850"/>
                  <a:pt x="9000784" y="0"/>
                </a:cubicBezTo>
                <a:cubicBezTo>
                  <a:pt x="9130064" y="-850"/>
                  <a:pt x="9424510" y="67585"/>
                  <a:pt x="9579241" y="0"/>
                </a:cubicBezTo>
                <a:cubicBezTo>
                  <a:pt x="9733972" y="-67585"/>
                  <a:pt x="10139230" y="91637"/>
                  <a:pt x="10412218" y="0"/>
                </a:cubicBezTo>
                <a:cubicBezTo>
                  <a:pt x="10414753" y="205877"/>
                  <a:pt x="10408122" y="352481"/>
                  <a:pt x="10412218" y="531838"/>
                </a:cubicBezTo>
                <a:cubicBezTo>
                  <a:pt x="10416314" y="711195"/>
                  <a:pt x="10400103" y="917740"/>
                  <a:pt x="10412218" y="1024280"/>
                </a:cubicBezTo>
                <a:cubicBezTo>
                  <a:pt x="10424333" y="1130820"/>
                  <a:pt x="10370358" y="1351241"/>
                  <a:pt x="10412218" y="1536421"/>
                </a:cubicBezTo>
                <a:cubicBezTo>
                  <a:pt x="10454078" y="1721601"/>
                  <a:pt x="10407119" y="1826727"/>
                  <a:pt x="10412218" y="1969770"/>
                </a:cubicBezTo>
                <a:cubicBezTo>
                  <a:pt x="10325073" y="2003344"/>
                  <a:pt x="10126858" y="1932488"/>
                  <a:pt x="10042006" y="1969770"/>
                </a:cubicBezTo>
                <a:cubicBezTo>
                  <a:pt x="9957154" y="2007052"/>
                  <a:pt x="9763802" y="1929117"/>
                  <a:pt x="9567671" y="1969770"/>
                </a:cubicBezTo>
                <a:cubicBezTo>
                  <a:pt x="9371540" y="2010423"/>
                  <a:pt x="9103594" y="1914960"/>
                  <a:pt x="8780971" y="1969770"/>
                </a:cubicBezTo>
                <a:cubicBezTo>
                  <a:pt x="8458348" y="2024580"/>
                  <a:pt x="8385194" y="1941643"/>
                  <a:pt x="7994270" y="1969770"/>
                </a:cubicBezTo>
                <a:cubicBezTo>
                  <a:pt x="7603346" y="1997897"/>
                  <a:pt x="7748723" y="1962962"/>
                  <a:pt x="7519935" y="1969770"/>
                </a:cubicBezTo>
                <a:cubicBezTo>
                  <a:pt x="7291147" y="1976578"/>
                  <a:pt x="7165347" y="1963594"/>
                  <a:pt x="7045601" y="1969770"/>
                </a:cubicBezTo>
                <a:cubicBezTo>
                  <a:pt x="6925855" y="1975946"/>
                  <a:pt x="6632042" y="1912481"/>
                  <a:pt x="6363022" y="1969770"/>
                </a:cubicBezTo>
                <a:cubicBezTo>
                  <a:pt x="6094002" y="2027059"/>
                  <a:pt x="6048025" y="1952585"/>
                  <a:pt x="5888688" y="1969770"/>
                </a:cubicBezTo>
                <a:cubicBezTo>
                  <a:pt x="5729351" y="1986955"/>
                  <a:pt x="5410339" y="1884990"/>
                  <a:pt x="5101987" y="1969770"/>
                </a:cubicBezTo>
                <a:cubicBezTo>
                  <a:pt x="4793635" y="2054550"/>
                  <a:pt x="4622433" y="1969578"/>
                  <a:pt x="4419408" y="1969770"/>
                </a:cubicBezTo>
                <a:cubicBezTo>
                  <a:pt x="4216383" y="1969962"/>
                  <a:pt x="3958342" y="1930919"/>
                  <a:pt x="3632707" y="1969770"/>
                </a:cubicBezTo>
                <a:cubicBezTo>
                  <a:pt x="3307072" y="2008621"/>
                  <a:pt x="3379084" y="1944377"/>
                  <a:pt x="3262495" y="1969770"/>
                </a:cubicBezTo>
                <a:cubicBezTo>
                  <a:pt x="3145906" y="1995163"/>
                  <a:pt x="2726875" y="1890756"/>
                  <a:pt x="2475794" y="1969770"/>
                </a:cubicBezTo>
                <a:cubicBezTo>
                  <a:pt x="2224713" y="2048784"/>
                  <a:pt x="2263400" y="1968170"/>
                  <a:pt x="2209704" y="1969770"/>
                </a:cubicBezTo>
                <a:cubicBezTo>
                  <a:pt x="2156008" y="1971370"/>
                  <a:pt x="1639966" y="1959246"/>
                  <a:pt x="1423003" y="1969770"/>
                </a:cubicBezTo>
                <a:cubicBezTo>
                  <a:pt x="1206040" y="1980294"/>
                  <a:pt x="1276401" y="1938199"/>
                  <a:pt x="1156913" y="1969770"/>
                </a:cubicBezTo>
                <a:cubicBezTo>
                  <a:pt x="1037425" y="2001341"/>
                  <a:pt x="917230" y="1946029"/>
                  <a:pt x="682579" y="1969770"/>
                </a:cubicBezTo>
                <a:cubicBezTo>
                  <a:pt x="447928" y="1993511"/>
                  <a:pt x="181558" y="1900650"/>
                  <a:pt x="0" y="1969770"/>
                </a:cubicBezTo>
                <a:cubicBezTo>
                  <a:pt x="-13421" y="1804732"/>
                  <a:pt x="27056" y="1657343"/>
                  <a:pt x="0" y="1457630"/>
                </a:cubicBezTo>
                <a:cubicBezTo>
                  <a:pt x="-27056" y="1257917"/>
                  <a:pt x="8450" y="1168877"/>
                  <a:pt x="0" y="925792"/>
                </a:cubicBezTo>
                <a:cubicBezTo>
                  <a:pt x="-8450" y="682707"/>
                  <a:pt x="31036" y="325239"/>
                  <a:pt x="0" y="0"/>
                </a:cubicBezTo>
                <a:close/>
              </a:path>
              <a:path w="10412218" h="1969770" stroke="0" extrusionOk="0">
                <a:moveTo>
                  <a:pt x="0" y="0"/>
                </a:moveTo>
                <a:cubicBezTo>
                  <a:pt x="59656" y="-15333"/>
                  <a:pt x="140449" y="4384"/>
                  <a:pt x="266090" y="0"/>
                </a:cubicBezTo>
                <a:cubicBezTo>
                  <a:pt x="391731" y="-4384"/>
                  <a:pt x="609320" y="15778"/>
                  <a:pt x="740424" y="0"/>
                </a:cubicBezTo>
                <a:cubicBezTo>
                  <a:pt x="871528" y="-15778"/>
                  <a:pt x="1019265" y="29731"/>
                  <a:pt x="1110637" y="0"/>
                </a:cubicBezTo>
                <a:cubicBezTo>
                  <a:pt x="1202009" y="-29731"/>
                  <a:pt x="1477767" y="64703"/>
                  <a:pt x="1689093" y="0"/>
                </a:cubicBezTo>
                <a:cubicBezTo>
                  <a:pt x="1900419" y="-64703"/>
                  <a:pt x="1941970" y="56855"/>
                  <a:pt x="2163428" y="0"/>
                </a:cubicBezTo>
                <a:cubicBezTo>
                  <a:pt x="2384887" y="-56855"/>
                  <a:pt x="2351368" y="12198"/>
                  <a:pt x="2429518" y="0"/>
                </a:cubicBezTo>
                <a:cubicBezTo>
                  <a:pt x="2507668" y="-12198"/>
                  <a:pt x="3035448" y="54901"/>
                  <a:pt x="3216218" y="0"/>
                </a:cubicBezTo>
                <a:cubicBezTo>
                  <a:pt x="3396988" y="-54901"/>
                  <a:pt x="3614101" y="31695"/>
                  <a:pt x="3794675" y="0"/>
                </a:cubicBezTo>
                <a:cubicBezTo>
                  <a:pt x="3975249" y="-31695"/>
                  <a:pt x="4220369" y="3119"/>
                  <a:pt x="4373132" y="0"/>
                </a:cubicBezTo>
                <a:cubicBezTo>
                  <a:pt x="4525895" y="-3119"/>
                  <a:pt x="4531491" y="16138"/>
                  <a:pt x="4639222" y="0"/>
                </a:cubicBezTo>
                <a:cubicBezTo>
                  <a:pt x="4746953" y="-16138"/>
                  <a:pt x="4839106" y="20497"/>
                  <a:pt x="5009434" y="0"/>
                </a:cubicBezTo>
                <a:cubicBezTo>
                  <a:pt x="5179762" y="-20497"/>
                  <a:pt x="5277750" y="6345"/>
                  <a:pt x="5379646" y="0"/>
                </a:cubicBezTo>
                <a:cubicBezTo>
                  <a:pt x="5481542" y="-6345"/>
                  <a:pt x="5653296" y="13704"/>
                  <a:pt x="5853980" y="0"/>
                </a:cubicBezTo>
                <a:cubicBezTo>
                  <a:pt x="6054664" y="-13704"/>
                  <a:pt x="6227409" y="17132"/>
                  <a:pt x="6432437" y="0"/>
                </a:cubicBezTo>
                <a:cubicBezTo>
                  <a:pt x="6637465" y="-17132"/>
                  <a:pt x="6577020" y="2222"/>
                  <a:pt x="6698527" y="0"/>
                </a:cubicBezTo>
                <a:cubicBezTo>
                  <a:pt x="6820034" y="-2222"/>
                  <a:pt x="7074449" y="18907"/>
                  <a:pt x="7381106" y="0"/>
                </a:cubicBezTo>
                <a:cubicBezTo>
                  <a:pt x="7687763" y="-18907"/>
                  <a:pt x="7562008" y="6678"/>
                  <a:pt x="7647196" y="0"/>
                </a:cubicBezTo>
                <a:cubicBezTo>
                  <a:pt x="7732384" y="-6678"/>
                  <a:pt x="7876862" y="37255"/>
                  <a:pt x="8017408" y="0"/>
                </a:cubicBezTo>
                <a:cubicBezTo>
                  <a:pt x="8157954" y="-37255"/>
                  <a:pt x="8442549" y="9324"/>
                  <a:pt x="8804109" y="0"/>
                </a:cubicBezTo>
                <a:cubicBezTo>
                  <a:pt x="9165669" y="-9324"/>
                  <a:pt x="9159799" y="28544"/>
                  <a:pt x="9382565" y="0"/>
                </a:cubicBezTo>
                <a:cubicBezTo>
                  <a:pt x="9605331" y="-28544"/>
                  <a:pt x="9627942" y="34115"/>
                  <a:pt x="9856900" y="0"/>
                </a:cubicBezTo>
                <a:cubicBezTo>
                  <a:pt x="10085859" y="-34115"/>
                  <a:pt x="10299226" y="17028"/>
                  <a:pt x="10412218" y="0"/>
                </a:cubicBezTo>
                <a:cubicBezTo>
                  <a:pt x="10420166" y="112345"/>
                  <a:pt x="10386996" y="268108"/>
                  <a:pt x="10412218" y="453047"/>
                </a:cubicBezTo>
                <a:cubicBezTo>
                  <a:pt x="10437440" y="637986"/>
                  <a:pt x="10406151" y="816190"/>
                  <a:pt x="10412218" y="965187"/>
                </a:cubicBezTo>
                <a:cubicBezTo>
                  <a:pt x="10418285" y="1114184"/>
                  <a:pt x="10408907" y="1265808"/>
                  <a:pt x="10412218" y="1437932"/>
                </a:cubicBezTo>
                <a:cubicBezTo>
                  <a:pt x="10415529" y="1610057"/>
                  <a:pt x="10399338" y="1704356"/>
                  <a:pt x="10412218" y="1969770"/>
                </a:cubicBezTo>
                <a:cubicBezTo>
                  <a:pt x="10304759" y="2000210"/>
                  <a:pt x="10223646" y="1962904"/>
                  <a:pt x="10146128" y="1969770"/>
                </a:cubicBezTo>
                <a:cubicBezTo>
                  <a:pt x="10068610" y="1976636"/>
                  <a:pt x="9917273" y="1956426"/>
                  <a:pt x="9775916" y="1969770"/>
                </a:cubicBezTo>
                <a:cubicBezTo>
                  <a:pt x="9634559" y="1983114"/>
                  <a:pt x="9600327" y="1958601"/>
                  <a:pt x="9509826" y="1969770"/>
                </a:cubicBezTo>
                <a:cubicBezTo>
                  <a:pt x="9419325" y="1980939"/>
                  <a:pt x="9071028" y="1900075"/>
                  <a:pt x="8827247" y="1969770"/>
                </a:cubicBezTo>
                <a:cubicBezTo>
                  <a:pt x="8583466" y="2039465"/>
                  <a:pt x="8579665" y="1940455"/>
                  <a:pt x="8352913" y="1969770"/>
                </a:cubicBezTo>
                <a:cubicBezTo>
                  <a:pt x="8126161" y="1999085"/>
                  <a:pt x="8111775" y="1968259"/>
                  <a:pt x="7982700" y="1969770"/>
                </a:cubicBezTo>
                <a:cubicBezTo>
                  <a:pt x="7853625" y="1971281"/>
                  <a:pt x="7658495" y="1907844"/>
                  <a:pt x="7404244" y="1969770"/>
                </a:cubicBezTo>
                <a:cubicBezTo>
                  <a:pt x="7149993" y="2031696"/>
                  <a:pt x="6829045" y="1957686"/>
                  <a:pt x="6617543" y="1969770"/>
                </a:cubicBezTo>
                <a:cubicBezTo>
                  <a:pt x="6406041" y="1981854"/>
                  <a:pt x="6318019" y="1957462"/>
                  <a:pt x="6143209" y="1969770"/>
                </a:cubicBezTo>
                <a:cubicBezTo>
                  <a:pt x="5968399" y="1982078"/>
                  <a:pt x="5934829" y="1966450"/>
                  <a:pt x="5877119" y="1969770"/>
                </a:cubicBezTo>
                <a:cubicBezTo>
                  <a:pt x="5819409" y="1973090"/>
                  <a:pt x="5738476" y="1961460"/>
                  <a:pt x="5611029" y="1969770"/>
                </a:cubicBezTo>
                <a:cubicBezTo>
                  <a:pt x="5483582" y="1978080"/>
                  <a:pt x="5299802" y="1908071"/>
                  <a:pt x="5032572" y="1969770"/>
                </a:cubicBezTo>
                <a:cubicBezTo>
                  <a:pt x="4765342" y="2031469"/>
                  <a:pt x="4686626" y="1911336"/>
                  <a:pt x="4349993" y="1969770"/>
                </a:cubicBezTo>
                <a:cubicBezTo>
                  <a:pt x="4013360" y="2028204"/>
                  <a:pt x="3991179" y="1967507"/>
                  <a:pt x="3771537" y="1969770"/>
                </a:cubicBezTo>
                <a:cubicBezTo>
                  <a:pt x="3551895" y="1972033"/>
                  <a:pt x="3309099" y="1925415"/>
                  <a:pt x="3088958" y="1969770"/>
                </a:cubicBezTo>
                <a:cubicBezTo>
                  <a:pt x="2868817" y="2014125"/>
                  <a:pt x="2796444" y="1969500"/>
                  <a:pt x="2614624" y="1969770"/>
                </a:cubicBezTo>
                <a:cubicBezTo>
                  <a:pt x="2432804" y="1970040"/>
                  <a:pt x="2284872" y="1921909"/>
                  <a:pt x="2036167" y="1969770"/>
                </a:cubicBezTo>
                <a:cubicBezTo>
                  <a:pt x="1787462" y="2017631"/>
                  <a:pt x="1826180" y="1956091"/>
                  <a:pt x="1770077" y="1969770"/>
                </a:cubicBezTo>
                <a:cubicBezTo>
                  <a:pt x="1713974" y="1983449"/>
                  <a:pt x="1259531" y="1903849"/>
                  <a:pt x="983376" y="1969770"/>
                </a:cubicBezTo>
                <a:cubicBezTo>
                  <a:pt x="707221" y="2035691"/>
                  <a:pt x="693625" y="1925435"/>
                  <a:pt x="613164" y="1969770"/>
                </a:cubicBezTo>
                <a:cubicBezTo>
                  <a:pt x="532703" y="2014105"/>
                  <a:pt x="174603" y="1920518"/>
                  <a:pt x="0" y="1969770"/>
                </a:cubicBezTo>
                <a:cubicBezTo>
                  <a:pt x="-29069" y="1824766"/>
                  <a:pt x="3440" y="1743117"/>
                  <a:pt x="0" y="1536421"/>
                </a:cubicBezTo>
                <a:cubicBezTo>
                  <a:pt x="-3440" y="1329725"/>
                  <a:pt x="37852" y="1158491"/>
                  <a:pt x="0" y="1063676"/>
                </a:cubicBezTo>
                <a:cubicBezTo>
                  <a:pt x="-37852" y="968862"/>
                  <a:pt x="4358" y="654686"/>
                  <a:pt x="0" y="531838"/>
                </a:cubicBezTo>
                <a:cubicBezTo>
                  <a:pt x="-4358" y="408990"/>
                  <a:pt x="38171" y="129720"/>
                  <a:pt x="0" y="0"/>
                </a:cubicBezTo>
                <a:close/>
              </a:path>
            </a:pathLst>
          </a:custGeom>
          <a:blipFill>
            <a:blip r:embed="rId5"/>
            <a:tile tx="0" ty="0" sx="100000" sy="100000" flip="none" algn="tl"/>
          </a:blip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203326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College Park -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District 2</a:t>
            </a:r>
          </a:p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Virtual Community Forum</a:t>
            </a:r>
          </a:p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April 9, 2022 </a:t>
            </a:r>
          </a:p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volini" panose="020B0502040204020203" pitchFamily="66" charset="0"/>
                <a:cs typeface="Cavolini" panose="020B0502040204020203" pitchFamily="66" charset="0"/>
              </a:rPr>
              <a:t>2:00pm – 3:30pm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8413A-9690-4A9B-B162-3305F0488B22}"/>
              </a:ext>
            </a:extLst>
          </p:cNvPr>
          <p:cNvSpPr txBox="1"/>
          <p:nvPr/>
        </p:nvSpPr>
        <p:spPr>
          <a:xfrm>
            <a:off x="7858125" y="3257550"/>
            <a:ext cx="2095480" cy="1384995"/>
          </a:xfrm>
          <a:custGeom>
            <a:avLst/>
            <a:gdLst>
              <a:gd name="connsiteX0" fmla="*/ 0 w 2095480"/>
              <a:gd name="connsiteY0" fmla="*/ 0 h 1384995"/>
              <a:gd name="connsiteX1" fmla="*/ 544825 w 2095480"/>
              <a:gd name="connsiteY1" fmla="*/ 0 h 1384995"/>
              <a:gd name="connsiteX2" fmla="*/ 1047740 w 2095480"/>
              <a:gd name="connsiteY2" fmla="*/ 0 h 1384995"/>
              <a:gd name="connsiteX3" fmla="*/ 1592565 w 2095480"/>
              <a:gd name="connsiteY3" fmla="*/ 0 h 1384995"/>
              <a:gd name="connsiteX4" fmla="*/ 2095480 w 2095480"/>
              <a:gd name="connsiteY4" fmla="*/ 0 h 1384995"/>
              <a:gd name="connsiteX5" fmla="*/ 2095480 w 2095480"/>
              <a:gd name="connsiteY5" fmla="*/ 461665 h 1384995"/>
              <a:gd name="connsiteX6" fmla="*/ 2095480 w 2095480"/>
              <a:gd name="connsiteY6" fmla="*/ 909480 h 1384995"/>
              <a:gd name="connsiteX7" fmla="*/ 2095480 w 2095480"/>
              <a:gd name="connsiteY7" fmla="*/ 1384995 h 1384995"/>
              <a:gd name="connsiteX8" fmla="*/ 1634474 w 2095480"/>
              <a:gd name="connsiteY8" fmla="*/ 1384995 h 1384995"/>
              <a:gd name="connsiteX9" fmla="*/ 1068695 w 2095480"/>
              <a:gd name="connsiteY9" fmla="*/ 1384995 h 1384995"/>
              <a:gd name="connsiteX10" fmla="*/ 544825 w 2095480"/>
              <a:gd name="connsiteY10" fmla="*/ 1384995 h 1384995"/>
              <a:gd name="connsiteX11" fmla="*/ 0 w 2095480"/>
              <a:gd name="connsiteY11" fmla="*/ 1384995 h 1384995"/>
              <a:gd name="connsiteX12" fmla="*/ 0 w 2095480"/>
              <a:gd name="connsiteY12" fmla="*/ 937180 h 1384995"/>
              <a:gd name="connsiteX13" fmla="*/ 0 w 2095480"/>
              <a:gd name="connsiteY13" fmla="*/ 503215 h 1384995"/>
              <a:gd name="connsiteX14" fmla="*/ 0 w 2095480"/>
              <a:gd name="connsiteY14" fmla="*/ 0 h 138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95480" h="1384995" fill="none" extrusionOk="0">
                <a:moveTo>
                  <a:pt x="0" y="0"/>
                </a:moveTo>
                <a:cubicBezTo>
                  <a:pt x="180710" y="-42129"/>
                  <a:pt x="285064" y="28637"/>
                  <a:pt x="544825" y="0"/>
                </a:cubicBezTo>
                <a:cubicBezTo>
                  <a:pt x="804586" y="-28637"/>
                  <a:pt x="815040" y="34331"/>
                  <a:pt x="1047740" y="0"/>
                </a:cubicBezTo>
                <a:cubicBezTo>
                  <a:pt x="1280440" y="-34331"/>
                  <a:pt x="1443798" y="1217"/>
                  <a:pt x="1592565" y="0"/>
                </a:cubicBezTo>
                <a:cubicBezTo>
                  <a:pt x="1741332" y="-1217"/>
                  <a:pt x="1973328" y="59296"/>
                  <a:pt x="2095480" y="0"/>
                </a:cubicBezTo>
                <a:cubicBezTo>
                  <a:pt x="2124488" y="121187"/>
                  <a:pt x="2067621" y="351829"/>
                  <a:pt x="2095480" y="461665"/>
                </a:cubicBezTo>
                <a:cubicBezTo>
                  <a:pt x="2123339" y="571502"/>
                  <a:pt x="2072394" y="755439"/>
                  <a:pt x="2095480" y="909480"/>
                </a:cubicBezTo>
                <a:cubicBezTo>
                  <a:pt x="2118566" y="1063522"/>
                  <a:pt x="2091692" y="1216001"/>
                  <a:pt x="2095480" y="1384995"/>
                </a:cubicBezTo>
                <a:cubicBezTo>
                  <a:pt x="1977275" y="1397462"/>
                  <a:pt x="1789460" y="1354238"/>
                  <a:pt x="1634474" y="1384995"/>
                </a:cubicBezTo>
                <a:cubicBezTo>
                  <a:pt x="1479488" y="1415752"/>
                  <a:pt x="1286203" y="1352723"/>
                  <a:pt x="1068695" y="1384995"/>
                </a:cubicBezTo>
                <a:cubicBezTo>
                  <a:pt x="851187" y="1417267"/>
                  <a:pt x="710614" y="1372076"/>
                  <a:pt x="544825" y="1384995"/>
                </a:cubicBezTo>
                <a:cubicBezTo>
                  <a:pt x="379036" y="1397914"/>
                  <a:pt x="227117" y="1375261"/>
                  <a:pt x="0" y="1384995"/>
                </a:cubicBezTo>
                <a:cubicBezTo>
                  <a:pt x="-8694" y="1254884"/>
                  <a:pt x="48179" y="1116357"/>
                  <a:pt x="0" y="937180"/>
                </a:cubicBezTo>
                <a:cubicBezTo>
                  <a:pt x="-48179" y="758004"/>
                  <a:pt x="24195" y="719692"/>
                  <a:pt x="0" y="503215"/>
                </a:cubicBezTo>
                <a:cubicBezTo>
                  <a:pt x="-24195" y="286739"/>
                  <a:pt x="55304" y="139940"/>
                  <a:pt x="0" y="0"/>
                </a:cubicBezTo>
                <a:close/>
              </a:path>
              <a:path w="2095480" h="1384995" stroke="0" extrusionOk="0">
                <a:moveTo>
                  <a:pt x="0" y="0"/>
                </a:moveTo>
                <a:cubicBezTo>
                  <a:pt x="151194" y="-17451"/>
                  <a:pt x="317081" y="38895"/>
                  <a:pt x="544825" y="0"/>
                </a:cubicBezTo>
                <a:cubicBezTo>
                  <a:pt x="772569" y="-38895"/>
                  <a:pt x="898048" y="64738"/>
                  <a:pt x="1089650" y="0"/>
                </a:cubicBezTo>
                <a:cubicBezTo>
                  <a:pt x="1281253" y="-64738"/>
                  <a:pt x="1448351" y="14343"/>
                  <a:pt x="1571610" y="0"/>
                </a:cubicBezTo>
                <a:cubicBezTo>
                  <a:pt x="1694869" y="-14343"/>
                  <a:pt x="1968649" y="24312"/>
                  <a:pt x="2095480" y="0"/>
                </a:cubicBezTo>
                <a:cubicBezTo>
                  <a:pt x="2096793" y="95806"/>
                  <a:pt x="2059588" y="251468"/>
                  <a:pt x="2095480" y="420115"/>
                </a:cubicBezTo>
                <a:cubicBezTo>
                  <a:pt x="2131372" y="588762"/>
                  <a:pt x="2045037" y="703905"/>
                  <a:pt x="2095480" y="867930"/>
                </a:cubicBezTo>
                <a:cubicBezTo>
                  <a:pt x="2145923" y="1031955"/>
                  <a:pt x="2090749" y="1141142"/>
                  <a:pt x="2095480" y="1384995"/>
                </a:cubicBezTo>
                <a:cubicBezTo>
                  <a:pt x="1976800" y="1394693"/>
                  <a:pt x="1797225" y="1382108"/>
                  <a:pt x="1550655" y="1384995"/>
                </a:cubicBezTo>
                <a:cubicBezTo>
                  <a:pt x="1304086" y="1387882"/>
                  <a:pt x="1172174" y="1349010"/>
                  <a:pt x="984876" y="1384995"/>
                </a:cubicBezTo>
                <a:cubicBezTo>
                  <a:pt x="797578" y="1420980"/>
                  <a:pt x="688113" y="1378923"/>
                  <a:pt x="502915" y="1384995"/>
                </a:cubicBezTo>
                <a:cubicBezTo>
                  <a:pt x="317717" y="1391067"/>
                  <a:pt x="165434" y="1352351"/>
                  <a:pt x="0" y="1384995"/>
                </a:cubicBezTo>
                <a:cubicBezTo>
                  <a:pt x="-32801" y="1184093"/>
                  <a:pt x="46363" y="1151781"/>
                  <a:pt x="0" y="923330"/>
                </a:cubicBezTo>
                <a:cubicBezTo>
                  <a:pt x="-46363" y="694879"/>
                  <a:pt x="12367" y="592497"/>
                  <a:pt x="0" y="489365"/>
                </a:cubicBezTo>
                <a:cubicBezTo>
                  <a:pt x="-12367" y="386234"/>
                  <a:pt x="38094" y="131718"/>
                  <a:pt x="0" y="0"/>
                </a:cubicBezTo>
                <a:close/>
              </a:path>
            </a:pathLst>
          </a:custGeom>
          <a:blipFill>
            <a:blip r:embed="rId5"/>
            <a:tile tx="0" ty="0" sx="100000" sy="100000" flip="none" algn="tl"/>
          </a:blip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927721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volini" panose="03000502040302020204" pitchFamily="66" charset="0"/>
                <a:cs typeface="Cavolini" panose="03000502040302020204" pitchFamily="66" charset="0"/>
              </a:rPr>
              <a:t>We want to hear from you!</a:t>
            </a:r>
          </a:p>
        </p:txBody>
      </p:sp>
    </p:spTree>
    <p:extLst>
      <p:ext uri="{BB962C8B-B14F-4D97-AF65-F5344CB8AC3E}">
        <p14:creationId xmlns:p14="http://schemas.microsoft.com/office/powerpoint/2010/main" val="263920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4204</TotalTime>
  <Words>78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Berlin Sans FB</vt:lpstr>
      <vt:lpstr>Cavolini</vt:lpstr>
      <vt:lpstr>Century Gothic</vt:lpstr>
      <vt:lpstr>Gill Sans MT</vt:lpstr>
      <vt:lpstr>Gallery</vt:lpstr>
      <vt:lpstr>             All District 2 residents are invited to join  Councilmember Llatetra Esters &amp; Councilmember Susan Whitney    share your input about Community issues and ask questions   Zoom Link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collpark_8@outlook.com</dc:creator>
  <cp:lastModifiedBy>Susan Whitney</cp:lastModifiedBy>
  <cp:revision>20</cp:revision>
  <dcterms:created xsi:type="dcterms:W3CDTF">2021-04-16T23:45:33Z</dcterms:created>
  <dcterms:modified xsi:type="dcterms:W3CDTF">2022-03-28T01:19:29Z</dcterms:modified>
</cp:coreProperties>
</file>